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2" r:id="rId2"/>
    <p:sldId id="275" r:id="rId3"/>
    <p:sldId id="281" r:id="rId4"/>
    <p:sldId id="282" r:id="rId5"/>
    <p:sldId id="283" r:id="rId6"/>
    <p:sldId id="284" r:id="rId7"/>
    <p:sldId id="286" r:id="rId8"/>
    <p:sldId id="285" r:id="rId9"/>
    <p:sldId id="277" r:id="rId10"/>
    <p:sldId id="276" r:id="rId11"/>
    <p:sldId id="273" r:id="rId12"/>
    <p:sldId id="280" r:id="rId13"/>
    <p:sldId id="274" r:id="rId14"/>
    <p:sldId id="278" r:id="rId15"/>
    <p:sldId id="256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87" r:id="rId27"/>
    <p:sldId id="271" r:id="rId28"/>
    <p:sldId id="270" r:id="rId29"/>
    <p:sldId id="279" r:id="rId30"/>
    <p:sldId id="288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17"/>
    <p:restoredTop sz="94688"/>
  </p:normalViewPr>
  <p:slideViewPr>
    <p:cSldViewPr snapToGrid="0">
      <p:cViewPr varScale="1">
        <p:scale>
          <a:sx n="99" d="100"/>
          <a:sy n="99" d="100"/>
        </p:scale>
        <p:origin x="176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DF886-891A-7796-98F8-AA679C3B3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33B829-B6BD-3F4A-C728-20731BFDEC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8B30AD-33D8-0843-CA7A-F91590F16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1EB12-5829-1A49-A6FB-1B64B587E5D6}" type="datetimeFigureOut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C5B5D-48A7-62AF-4F9B-B2D4A9214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D195B8-1E79-FACC-BC7E-F182C1DCC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9A3C2-DB0E-2640-B27F-F59577EC0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020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48885-0282-F7F6-C6E9-3AE79FFC3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894DB-B7D0-B81E-0910-CED3FF587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339BD-59D9-DD9C-A519-235CB9007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1EB12-5829-1A49-A6FB-1B64B587E5D6}" type="datetimeFigureOut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2FBBD-152B-7944-2795-27870AE7D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79717-4154-854D-0701-E81F91F36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9A3C2-DB0E-2640-B27F-F59577EC0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713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D7C36-32C6-97DF-7D62-9797B05EB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346981-C853-746C-FDD9-81AF7B32A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106E47-1EC9-67E0-E8C7-8A4732EE0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1EB12-5829-1A49-A6FB-1B64B587E5D6}" type="datetimeFigureOut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AF5B70-7B33-0CDF-D09F-49EFD6592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639B2-D404-8BBE-4F53-896A2B98B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9A3C2-DB0E-2640-B27F-F59577EC0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040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C9429-E436-0F9D-E4E1-37210E22E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F9312-138A-4375-E3C0-2C5A9D01BB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CF54CB-937B-98F6-9E85-E9F940FDBC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6AD37B-A03F-329B-4029-5824C456F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1EB12-5829-1A49-A6FB-1B64B587E5D6}" type="datetimeFigureOut">
              <a:rPr lang="en-US" smtClean="0"/>
              <a:t>10/5/25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E2A8F4-DDF3-AA42-BC78-C7FD38CB8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7C162A-204A-EA34-1C37-9BC4C876E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9A3C2-DB0E-2640-B27F-F59577EC0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960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77A0D-B7E3-3306-5090-5CC862FF7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C07EA1-7C86-4C07-7318-3BB7B408F9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7AFFBC-9734-18B4-59CA-D1DCBA6108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DDD904-A0ED-B3AB-27F2-FCF560DDF1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5BB6A3-B2A1-F0AA-1FAA-F5B090CCF5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5B26B0-2094-1619-67D8-A0CDB5B5E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1EB12-5829-1A49-A6FB-1B64B587E5D6}" type="datetimeFigureOut">
              <a:rPr lang="en-US" smtClean="0"/>
              <a:t>10/5/25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50F325-E067-B646-589C-289FF1E02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5142F1-4F1B-5856-267A-AB80F5136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9A3C2-DB0E-2640-B27F-F59577EC0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220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329E0-B44D-7B2C-0F0E-178BC3997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F51BEF-52F0-EC96-5ED0-5A8426788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1EB12-5829-1A49-A6FB-1B64B587E5D6}" type="datetimeFigureOut">
              <a:rPr lang="en-US" smtClean="0"/>
              <a:t>10/5/25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9020B8-BB22-469D-E3CD-8D7E176F3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4587AE-7F64-5639-99CF-D02171CA4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9A3C2-DB0E-2640-B27F-F59577EC0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D5E8D0-275C-3090-64BA-B51CE8C63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1EB12-5829-1A49-A6FB-1B64B587E5D6}" type="datetimeFigureOut">
              <a:rPr lang="en-US" smtClean="0"/>
              <a:t>10/5/25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44C4B5-53D4-62CD-498D-F09031924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04F5E3-D541-B376-26D1-5BECD9298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9A3C2-DB0E-2640-B27F-F59577EC0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884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3B807-844A-279C-E05A-53304C956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1429F-311C-B29F-5C99-793C6CEE6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EB8108-100F-6354-CED6-1B625A9720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8D11BE-EE47-36C0-BD56-BDACAF989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1EB12-5829-1A49-A6FB-1B64B587E5D6}" type="datetimeFigureOut">
              <a:rPr lang="en-US" smtClean="0"/>
              <a:t>10/5/25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44C764-2D13-48BE-3080-C6E187C1A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39C5D2-895B-D307-DA86-2B77187D8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9A3C2-DB0E-2640-B27F-F59577EC0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230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FE618-4F99-EA10-D9CB-AA2CA0065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96893A-85CE-6C38-35D4-74F61DBF10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8A51EE-6F49-4ADB-83BB-095419344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905DBF-CF79-73AD-38E8-20DDF4CCA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1EB12-5829-1A49-A6FB-1B64B587E5D6}" type="datetimeFigureOut">
              <a:rPr lang="en-US" smtClean="0"/>
              <a:t>10/5/25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775B98-4387-4F1E-B4F0-280EE2C89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B98AA3-3306-C603-E621-3C6894188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9A3C2-DB0E-2640-B27F-F59577EC0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257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D1F2A-E89B-07DF-7C67-08BE2E8AB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22FEFC-1AA7-2112-85A2-3C072A353E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1FB55E-170E-39DB-B471-4B9AE44DC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1EB12-5829-1A49-A6FB-1B64B587E5D6}" type="datetimeFigureOut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A1BECE-00BB-77B7-F132-AC0E4D926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A24583-ED65-483A-A18D-D2A41735B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9A3C2-DB0E-2640-B27F-F59577EC0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985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49739F-9EE9-417D-CE30-BD264A0D49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EAE427-1B26-8ECF-4287-86468972A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75B50D-2BF7-0AA8-AE9E-934E29673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1EB12-5829-1A49-A6FB-1B64B587E5D6}" type="datetimeFigureOut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92E5CB-651C-99EA-616C-82324ADD3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C733C7-2772-BC0D-B155-1379A7AAB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9A3C2-DB0E-2640-B27F-F59577EC0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600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AC81E3-5FFC-CEA8-ECB5-F07F46919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D0ADAB-9BB7-ED45-2ABE-A129567804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B2E7EB-E25E-F6E8-E82E-BD2690DED8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A1EB12-5829-1A49-A6FB-1B64B587E5D6}" type="datetimeFigureOut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5F58F1-1A7E-D7A7-F74B-DF183FE275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4B047-C00A-FF48-D823-26A69B596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29A3C2-DB0E-2640-B27F-F59577EC0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128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3EE0E-DFF5-1C8E-F73A-82235976E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C1C436CD-4BB5-E362-0D81-D4311BC996F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935"/>
            <a:ext cx="12249472" cy="6928121"/>
          </a:xfrm>
          <a:prstGeom prst="rect">
            <a:avLst/>
          </a:prstGeom>
        </p:spPr>
      </p:pic>
      <p:pic>
        <p:nvPicPr>
          <p:cNvPr id="9" name="Picture 8" descr="A blue and green logo with a black background&#10;&#10;AI-generated content may be incorrect.">
            <a:extLst>
              <a:ext uri="{FF2B5EF4-FFF2-40B4-BE49-F238E27FC236}">
                <a16:creationId xmlns:a16="http://schemas.microsoft.com/office/drawing/2014/main" id="{C2D48188-09B4-71C3-8215-98C948B9290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984" y="735459"/>
            <a:ext cx="2956958" cy="6823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D92DB6D-8A50-90D4-CB49-C7DACF4E6138}"/>
              </a:ext>
            </a:extLst>
          </p:cNvPr>
          <p:cNvSpPr txBox="1"/>
          <p:nvPr/>
        </p:nvSpPr>
        <p:spPr>
          <a:xfrm>
            <a:off x="897984" y="1868121"/>
            <a:ext cx="1045350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latin typeface="Avenir" panose="02000503020000020003" pitchFamily="2" charset="0"/>
                <a:cs typeface="Al Nile" pitchFamily="2" charset="-78"/>
              </a:rPr>
              <a:t>A Weather Safety </a:t>
            </a:r>
          </a:p>
          <a:p>
            <a:r>
              <a:rPr lang="en-US" sz="7200" dirty="0">
                <a:latin typeface="Avenir" panose="02000503020000020003" pitchFamily="2" charset="0"/>
                <a:cs typeface="Al Nile" pitchFamily="2" charset="-78"/>
              </a:rPr>
              <a:t>Playbook for CIF Schools</a:t>
            </a:r>
          </a:p>
        </p:txBody>
      </p:sp>
      <p:pic>
        <p:nvPicPr>
          <p:cNvPr id="12" name="Picture 11" descr="A yellow and blue logo&#10;&#10;AI-generated content may be incorrect.">
            <a:extLst>
              <a:ext uri="{FF2B5EF4-FFF2-40B4-BE49-F238E27FC236}">
                <a16:creationId xmlns:a16="http://schemas.microsoft.com/office/drawing/2014/main" id="{3C10F34D-77C8-4A8E-57A9-9B037298097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3097" y="5478777"/>
            <a:ext cx="1117997" cy="113529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9656E1A-B003-879F-4C55-53193A60CF84}"/>
              </a:ext>
            </a:extLst>
          </p:cNvPr>
          <p:cNvSpPr txBox="1"/>
          <p:nvPr/>
        </p:nvSpPr>
        <p:spPr>
          <a:xfrm>
            <a:off x="897984" y="4264368"/>
            <a:ext cx="805175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venir Light" panose="020B0402020203020204" pitchFamily="34" charset="77"/>
                <a:cs typeface="Al Nile" pitchFamily="2" charset="-78"/>
              </a:rPr>
              <a:t>Keeping athletes safe while optimizing practice &amp;</a:t>
            </a:r>
          </a:p>
          <a:p>
            <a:r>
              <a:rPr lang="en-US" sz="2800" dirty="0">
                <a:latin typeface="Avenir Light" panose="020B0402020203020204" pitchFamily="34" charset="77"/>
                <a:cs typeface="Al Nile" pitchFamily="2" charset="-78"/>
              </a:rPr>
              <a:t>game times in a high-WBGT environment</a:t>
            </a:r>
          </a:p>
        </p:txBody>
      </p:sp>
    </p:spTree>
    <p:extLst>
      <p:ext uri="{BB962C8B-B14F-4D97-AF65-F5344CB8AC3E}">
        <p14:creationId xmlns:p14="http://schemas.microsoft.com/office/powerpoint/2010/main" val="2981720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B694F-F3E9-9D3F-51F9-B5A1C85A1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AEF5B3-F180-35CE-5DFE-D4854993776A}"/>
              </a:ext>
            </a:extLst>
          </p:cNvPr>
          <p:cNvSpPr txBox="1"/>
          <p:nvPr/>
        </p:nvSpPr>
        <p:spPr>
          <a:xfrm>
            <a:off x="5680181" y="3244334"/>
            <a:ext cx="831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VIDEO</a:t>
            </a:r>
          </a:p>
        </p:txBody>
      </p:sp>
      <p:pic>
        <p:nvPicPr>
          <p:cNvPr id="3" name="CIF San Diego Section Intro.mp4">
            <a:hlinkClick r:id="" action="ppaction://media"/>
            <a:extLst>
              <a:ext uri="{FF2B5EF4-FFF2-40B4-BE49-F238E27FC236}">
                <a16:creationId xmlns:a16="http://schemas.microsoft.com/office/drawing/2014/main" id="{0FDD320D-AD59-80D5-56EE-DCDAFA1C806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217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9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26879-07E0-3BF9-5340-DC5BBC2C1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857BAD46-E4AA-B133-6DDF-41EB453E278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935"/>
            <a:ext cx="12249472" cy="692812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6E6AFDB-1360-AC37-74E4-D9472E59FF42}"/>
              </a:ext>
            </a:extLst>
          </p:cNvPr>
          <p:cNvSpPr txBox="1"/>
          <p:nvPr/>
        </p:nvSpPr>
        <p:spPr>
          <a:xfrm>
            <a:off x="0" y="4984434"/>
            <a:ext cx="12249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Avenir Light" panose="020B0402020203020204" pitchFamily="34" charset="77"/>
                <a:cs typeface="Al Nile" pitchFamily="2" charset="-78"/>
              </a:rPr>
              <a:t>Jeff Wood</a:t>
            </a:r>
          </a:p>
          <a:p>
            <a:pPr algn="ctr"/>
            <a:r>
              <a:rPr lang="en-US" sz="2800" dirty="0">
                <a:latin typeface="Avenir Light" panose="020B0402020203020204" pitchFamily="34" charset="77"/>
                <a:cs typeface="Al Nile" pitchFamily="2" charset="-78"/>
              </a:rPr>
              <a:t>Director of Partnerships</a:t>
            </a:r>
          </a:p>
          <a:p>
            <a:pPr algn="ctr"/>
            <a:r>
              <a:rPr lang="en-US" sz="2800" dirty="0">
                <a:latin typeface="Avenir Light" panose="020B0402020203020204" pitchFamily="34" charset="77"/>
                <a:cs typeface="Al Nile" pitchFamily="2" charset="-78"/>
              </a:rPr>
              <a:t>Perry Weather</a:t>
            </a:r>
          </a:p>
        </p:txBody>
      </p:sp>
      <p:pic>
        <p:nvPicPr>
          <p:cNvPr id="3" name="Picture 2" descr="A black background with a black border with a yellow and blue logo&#10;&#10;AI-generated content may be incorrect.">
            <a:extLst>
              <a:ext uri="{FF2B5EF4-FFF2-40B4-BE49-F238E27FC236}">
                <a16:creationId xmlns:a16="http://schemas.microsoft.com/office/drawing/2014/main" id="{9207FAAF-24A5-D604-4B1E-F7CCC568161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9800" y="1075418"/>
            <a:ext cx="7772400" cy="326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73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A03F8-299E-CEAD-81CC-6A425C23F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0C81E7F9-E8AA-8738-1562-8ACD213F1F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935"/>
            <a:ext cx="12249472" cy="6928121"/>
          </a:xfrm>
          <a:prstGeom prst="rect">
            <a:avLst/>
          </a:prstGeom>
        </p:spPr>
      </p:pic>
      <p:pic>
        <p:nvPicPr>
          <p:cNvPr id="4" name="Picture 3" descr="A person in a baseball uniform&#10;&#10;AI-generated content may be incorrect.">
            <a:extLst>
              <a:ext uri="{FF2B5EF4-FFF2-40B4-BE49-F238E27FC236}">
                <a16:creationId xmlns:a16="http://schemas.microsoft.com/office/drawing/2014/main" id="{3FFA8859-0E08-A874-E0EC-7DD7FFB1613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5436" y="476518"/>
            <a:ext cx="4314422" cy="6040192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EEA566E5-EF9A-6DE7-7238-773D387ABC84}"/>
              </a:ext>
            </a:extLst>
          </p:cNvPr>
          <p:cNvSpPr/>
          <p:nvPr/>
        </p:nvSpPr>
        <p:spPr>
          <a:xfrm>
            <a:off x="2550017" y="1571223"/>
            <a:ext cx="1725769" cy="1803042"/>
          </a:xfrm>
          <a:custGeom>
            <a:avLst/>
            <a:gdLst>
              <a:gd name="connsiteX0" fmla="*/ 77273 w 1725769"/>
              <a:gd name="connsiteY0" fmla="*/ 51515 h 1803042"/>
              <a:gd name="connsiteX1" fmla="*/ 0 w 1725769"/>
              <a:gd name="connsiteY1" fmla="*/ 347729 h 1803042"/>
              <a:gd name="connsiteX2" fmla="*/ 38637 w 1725769"/>
              <a:gd name="connsiteY2" fmla="*/ 1004552 h 1803042"/>
              <a:gd name="connsiteX3" fmla="*/ 154546 w 1725769"/>
              <a:gd name="connsiteY3" fmla="*/ 1481070 h 1803042"/>
              <a:gd name="connsiteX4" fmla="*/ 347729 w 1725769"/>
              <a:gd name="connsiteY4" fmla="*/ 1674253 h 1803042"/>
              <a:gd name="connsiteX5" fmla="*/ 540913 w 1725769"/>
              <a:gd name="connsiteY5" fmla="*/ 1803042 h 1803042"/>
              <a:gd name="connsiteX6" fmla="*/ 1068946 w 1725769"/>
              <a:gd name="connsiteY6" fmla="*/ 1661374 h 1803042"/>
              <a:gd name="connsiteX7" fmla="*/ 1390918 w 1725769"/>
              <a:gd name="connsiteY7" fmla="*/ 1197735 h 1803042"/>
              <a:gd name="connsiteX8" fmla="*/ 1635617 w 1725769"/>
              <a:gd name="connsiteY8" fmla="*/ 927278 h 1803042"/>
              <a:gd name="connsiteX9" fmla="*/ 1674253 w 1725769"/>
              <a:gd name="connsiteY9" fmla="*/ 734095 h 1803042"/>
              <a:gd name="connsiteX10" fmla="*/ 1725769 w 1725769"/>
              <a:gd name="connsiteY10" fmla="*/ 437881 h 1803042"/>
              <a:gd name="connsiteX11" fmla="*/ 1674253 w 1725769"/>
              <a:gd name="connsiteY11" fmla="*/ 296214 h 1803042"/>
              <a:gd name="connsiteX12" fmla="*/ 1519707 w 1725769"/>
              <a:gd name="connsiteY12" fmla="*/ 296214 h 1803042"/>
              <a:gd name="connsiteX13" fmla="*/ 1519707 w 1725769"/>
              <a:gd name="connsiteY13" fmla="*/ 296214 h 1803042"/>
              <a:gd name="connsiteX14" fmla="*/ 1210614 w 1725769"/>
              <a:gd name="connsiteY14" fmla="*/ 231819 h 1803042"/>
              <a:gd name="connsiteX15" fmla="*/ 708338 w 1725769"/>
              <a:gd name="connsiteY15" fmla="*/ 103031 h 1803042"/>
              <a:gd name="connsiteX16" fmla="*/ 360608 w 1725769"/>
              <a:gd name="connsiteY16" fmla="*/ 25757 h 1803042"/>
              <a:gd name="connsiteX17" fmla="*/ 218941 w 1725769"/>
              <a:gd name="connsiteY17" fmla="*/ 0 h 1803042"/>
              <a:gd name="connsiteX18" fmla="*/ 77273 w 1725769"/>
              <a:gd name="connsiteY18" fmla="*/ 51515 h 1803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725769" h="1803042">
                <a:moveTo>
                  <a:pt x="77273" y="51515"/>
                </a:moveTo>
                <a:lnTo>
                  <a:pt x="0" y="347729"/>
                </a:lnTo>
                <a:lnTo>
                  <a:pt x="38637" y="1004552"/>
                </a:lnTo>
                <a:lnTo>
                  <a:pt x="154546" y="1481070"/>
                </a:lnTo>
                <a:lnTo>
                  <a:pt x="347729" y="1674253"/>
                </a:lnTo>
                <a:lnTo>
                  <a:pt x="540913" y="1803042"/>
                </a:lnTo>
                <a:lnTo>
                  <a:pt x="1068946" y="1661374"/>
                </a:lnTo>
                <a:lnTo>
                  <a:pt x="1390918" y="1197735"/>
                </a:lnTo>
                <a:lnTo>
                  <a:pt x="1635617" y="927278"/>
                </a:lnTo>
                <a:lnTo>
                  <a:pt x="1674253" y="734095"/>
                </a:lnTo>
                <a:lnTo>
                  <a:pt x="1725769" y="437881"/>
                </a:lnTo>
                <a:lnTo>
                  <a:pt x="1674253" y="296214"/>
                </a:lnTo>
                <a:lnTo>
                  <a:pt x="1519707" y="296214"/>
                </a:lnTo>
                <a:lnTo>
                  <a:pt x="1519707" y="296214"/>
                </a:lnTo>
                <a:lnTo>
                  <a:pt x="1210614" y="231819"/>
                </a:lnTo>
                <a:lnTo>
                  <a:pt x="708338" y="103031"/>
                </a:lnTo>
                <a:lnTo>
                  <a:pt x="360608" y="25757"/>
                </a:lnTo>
                <a:lnTo>
                  <a:pt x="218941" y="0"/>
                </a:lnTo>
                <a:lnTo>
                  <a:pt x="77273" y="51515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1E2077-C062-F29B-F8BB-38858BF8FC61}"/>
              </a:ext>
            </a:extLst>
          </p:cNvPr>
          <p:cNvSpPr txBox="1"/>
          <p:nvPr/>
        </p:nvSpPr>
        <p:spPr>
          <a:xfrm>
            <a:off x="2969233" y="1982912"/>
            <a:ext cx="5239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12" name="Picture 11" descr="A person in a baseball uniform&#10;&#10;AI-generated content may be incorrect.">
            <a:extLst>
              <a:ext uri="{FF2B5EF4-FFF2-40B4-BE49-F238E27FC236}">
                <a16:creationId xmlns:a16="http://schemas.microsoft.com/office/drawing/2014/main" id="{EFFF7AAB-2AAD-84E4-1035-A8E3F72EA85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4439" y="476518"/>
            <a:ext cx="4314422" cy="6040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401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9BCE5-49E5-FE3D-F4F3-5CC1B6728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15F0F237-998E-39BA-5A3A-F985F17AF07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935"/>
            <a:ext cx="12249472" cy="6928121"/>
          </a:xfrm>
          <a:prstGeom prst="rect">
            <a:avLst/>
          </a:prstGeom>
        </p:spPr>
      </p:pic>
      <p:pic>
        <p:nvPicPr>
          <p:cNvPr id="3" name="Picture 2" descr="A football player running with a ball&#10;&#10;AI-generated content may be incorrect.">
            <a:extLst>
              <a:ext uri="{FF2B5EF4-FFF2-40B4-BE49-F238E27FC236}">
                <a16:creationId xmlns:a16="http://schemas.microsoft.com/office/drawing/2014/main" id="{D53425A8-FD58-E787-1DDF-EC14521FD4F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249472" cy="693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083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9C028-B336-C04E-B3A8-2D0DC8EAC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B57A5E43-A2B1-854C-EFA9-219BF1D894A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935"/>
            <a:ext cx="12249472" cy="6928121"/>
          </a:xfrm>
          <a:prstGeom prst="rect">
            <a:avLst/>
          </a:prstGeom>
        </p:spPr>
      </p:pic>
      <p:pic>
        <p:nvPicPr>
          <p:cNvPr id="3" name="Picture 2" descr="A person with a mustache wearing a baseball cap&#10;&#10;AI-generated content may be incorrect.">
            <a:extLst>
              <a:ext uri="{FF2B5EF4-FFF2-40B4-BE49-F238E27FC236}">
                <a16:creationId xmlns:a16="http://schemas.microsoft.com/office/drawing/2014/main" id="{7F4EB543-40D3-B549-DA6B-02B09DB9A4E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6815" y="969672"/>
            <a:ext cx="4964233" cy="5134914"/>
          </a:xfrm>
          <a:prstGeom prst="rect">
            <a:avLst/>
          </a:prstGeom>
        </p:spPr>
      </p:pic>
      <p:pic>
        <p:nvPicPr>
          <p:cNvPr id="9" name="Picture 8" descr="A person in a baseball uniform&#10;&#10;AI-generated content may be incorrect.">
            <a:extLst>
              <a:ext uri="{FF2B5EF4-FFF2-40B4-BE49-F238E27FC236}">
                <a16:creationId xmlns:a16="http://schemas.microsoft.com/office/drawing/2014/main" id="{4C3FC1AE-CB4B-BD43-5646-E2DC857BC67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90954" y="986387"/>
            <a:ext cx="4964233" cy="5101484"/>
          </a:xfrm>
          <a:prstGeom prst="rect">
            <a:avLst/>
          </a:pr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F63BCB2F-A3DD-E594-7945-B2CEBFEC200C}"/>
              </a:ext>
            </a:extLst>
          </p:cNvPr>
          <p:cNvSpPr/>
          <p:nvPr/>
        </p:nvSpPr>
        <p:spPr>
          <a:xfrm>
            <a:off x="2363057" y="1880315"/>
            <a:ext cx="1938488" cy="2106058"/>
          </a:xfrm>
          <a:custGeom>
            <a:avLst/>
            <a:gdLst>
              <a:gd name="connsiteX0" fmla="*/ 141668 w 1893195"/>
              <a:gd name="connsiteY0" fmla="*/ 425003 h 2086378"/>
              <a:gd name="connsiteX1" fmla="*/ 0 w 1893195"/>
              <a:gd name="connsiteY1" fmla="*/ 515155 h 2086378"/>
              <a:gd name="connsiteX2" fmla="*/ 0 w 1893195"/>
              <a:gd name="connsiteY2" fmla="*/ 824248 h 2086378"/>
              <a:gd name="connsiteX3" fmla="*/ 154547 w 1893195"/>
              <a:gd name="connsiteY3" fmla="*/ 1107584 h 2086378"/>
              <a:gd name="connsiteX4" fmla="*/ 270457 w 1893195"/>
              <a:gd name="connsiteY4" fmla="*/ 1210615 h 2086378"/>
              <a:gd name="connsiteX5" fmla="*/ 270457 w 1893195"/>
              <a:gd name="connsiteY5" fmla="*/ 1481071 h 2086378"/>
              <a:gd name="connsiteX6" fmla="*/ 270457 w 1893195"/>
              <a:gd name="connsiteY6" fmla="*/ 1481071 h 2086378"/>
              <a:gd name="connsiteX7" fmla="*/ 566671 w 1893195"/>
              <a:gd name="connsiteY7" fmla="*/ 1880316 h 2086378"/>
              <a:gd name="connsiteX8" fmla="*/ 862885 w 1893195"/>
              <a:gd name="connsiteY8" fmla="*/ 2009105 h 2086378"/>
              <a:gd name="connsiteX9" fmla="*/ 1300766 w 1893195"/>
              <a:gd name="connsiteY9" fmla="*/ 2086378 h 2086378"/>
              <a:gd name="connsiteX10" fmla="*/ 1455313 w 1893195"/>
              <a:gd name="connsiteY10" fmla="*/ 2073499 h 2086378"/>
              <a:gd name="connsiteX11" fmla="*/ 1468192 w 1893195"/>
              <a:gd name="connsiteY11" fmla="*/ 1751527 h 2086378"/>
              <a:gd name="connsiteX12" fmla="*/ 1648496 w 1893195"/>
              <a:gd name="connsiteY12" fmla="*/ 1596981 h 2086378"/>
              <a:gd name="connsiteX13" fmla="*/ 1764406 w 1893195"/>
              <a:gd name="connsiteY13" fmla="*/ 1326524 h 2086378"/>
              <a:gd name="connsiteX14" fmla="*/ 1841679 w 1893195"/>
              <a:gd name="connsiteY14" fmla="*/ 1068947 h 2086378"/>
              <a:gd name="connsiteX15" fmla="*/ 1841679 w 1893195"/>
              <a:gd name="connsiteY15" fmla="*/ 721217 h 2086378"/>
              <a:gd name="connsiteX16" fmla="*/ 1893195 w 1893195"/>
              <a:gd name="connsiteY16" fmla="*/ 502277 h 2086378"/>
              <a:gd name="connsiteX17" fmla="*/ 1828800 w 1893195"/>
              <a:gd name="connsiteY17" fmla="*/ 309093 h 2086378"/>
              <a:gd name="connsiteX18" fmla="*/ 1751527 w 1893195"/>
              <a:gd name="connsiteY18" fmla="*/ 167426 h 2086378"/>
              <a:gd name="connsiteX19" fmla="*/ 1493950 w 1893195"/>
              <a:gd name="connsiteY19" fmla="*/ 25758 h 2086378"/>
              <a:gd name="connsiteX20" fmla="*/ 1326524 w 1893195"/>
              <a:gd name="connsiteY20" fmla="*/ 0 h 2086378"/>
              <a:gd name="connsiteX21" fmla="*/ 1326524 w 1893195"/>
              <a:gd name="connsiteY21" fmla="*/ 0 h 2086378"/>
              <a:gd name="connsiteX22" fmla="*/ 1043189 w 1893195"/>
              <a:gd name="connsiteY22" fmla="*/ 115910 h 2086378"/>
              <a:gd name="connsiteX23" fmla="*/ 875764 w 1893195"/>
              <a:gd name="connsiteY23" fmla="*/ 231820 h 2086378"/>
              <a:gd name="connsiteX24" fmla="*/ 721217 w 1893195"/>
              <a:gd name="connsiteY24" fmla="*/ 334851 h 2086378"/>
              <a:gd name="connsiteX25" fmla="*/ 540913 w 1893195"/>
              <a:gd name="connsiteY25" fmla="*/ 334851 h 2086378"/>
              <a:gd name="connsiteX26" fmla="*/ 360609 w 1893195"/>
              <a:gd name="connsiteY26" fmla="*/ 347730 h 2086378"/>
              <a:gd name="connsiteX27" fmla="*/ 231820 w 1893195"/>
              <a:gd name="connsiteY27" fmla="*/ 412124 h 2086378"/>
              <a:gd name="connsiteX28" fmla="*/ 141668 w 1893195"/>
              <a:gd name="connsiteY28" fmla="*/ 425003 h 2086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893195" h="2086378">
                <a:moveTo>
                  <a:pt x="141668" y="425003"/>
                </a:moveTo>
                <a:lnTo>
                  <a:pt x="0" y="515155"/>
                </a:lnTo>
                <a:lnTo>
                  <a:pt x="0" y="824248"/>
                </a:lnTo>
                <a:lnTo>
                  <a:pt x="154547" y="1107584"/>
                </a:lnTo>
                <a:lnTo>
                  <a:pt x="270457" y="1210615"/>
                </a:lnTo>
                <a:lnTo>
                  <a:pt x="270457" y="1481071"/>
                </a:lnTo>
                <a:lnTo>
                  <a:pt x="270457" y="1481071"/>
                </a:lnTo>
                <a:lnTo>
                  <a:pt x="566671" y="1880316"/>
                </a:lnTo>
                <a:lnTo>
                  <a:pt x="862885" y="2009105"/>
                </a:lnTo>
                <a:lnTo>
                  <a:pt x="1300766" y="2086378"/>
                </a:lnTo>
                <a:lnTo>
                  <a:pt x="1455313" y="2073499"/>
                </a:lnTo>
                <a:lnTo>
                  <a:pt x="1468192" y="1751527"/>
                </a:lnTo>
                <a:lnTo>
                  <a:pt x="1648496" y="1596981"/>
                </a:lnTo>
                <a:lnTo>
                  <a:pt x="1764406" y="1326524"/>
                </a:lnTo>
                <a:lnTo>
                  <a:pt x="1841679" y="1068947"/>
                </a:lnTo>
                <a:lnTo>
                  <a:pt x="1841679" y="721217"/>
                </a:lnTo>
                <a:lnTo>
                  <a:pt x="1893195" y="502277"/>
                </a:lnTo>
                <a:lnTo>
                  <a:pt x="1828800" y="309093"/>
                </a:lnTo>
                <a:lnTo>
                  <a:pt x="1751527" y="167426"/>
                </a:lnTo>
                <a:lnTo>
                  <a:pt x="1493950" y="25758"/>
                </a:lnTo>
                <a:lnTo>
                  <a:pt x="1326524" y="0"/>
                </a:lnTo>
                <a:lnTo>
                  <a:pt x="1326524" y="0"/>
                </a:lnTo>
                <a:lnTo>
                  <a:pt x="1043189" y="115910"/>
                </a:lnTo>
                <a:lnTo>
                  <a:pt x="875764" y="231820"/>
                </a:lnTo>
                <a:lnTo>
                  <a:pt x="721217" y="334851"/>
                </a:lnTo>
                <a:lnTo>
                  <a:pt x="540913" y="334851"/>
                </a:lnTo>
                <a:lnTo>
                  <a:pt x="360609" y="347730"/>
                </a:lnTo>
                <a:lnTo>
                  <a:pt x="231820" y="412124"/>
                </a:lnTo>
                <a:lnTo>
                  <a:pt x="141668" y="425003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90575B3-8FF7-9F70-66D9-503003DDF3E6}"/>
              </a:ext>
            </a:extLst>
          </p:cNvPr>
          <p:cNvSpPr/>
          <p:nvPr/>
        </p:nvSpPr>
        <p:spPr>
          <a:xfrm>
            <a:off x="7931649" y="2301411"/>
            <a:ext cx="1972639" cy="2095928"/>
          </a:xfrm>
          <a:custGeom>
            <a:avLst/>
            <a:gdLst>
              <a:gd name="connsiteX0" fmla="*/ 113016 w 1972639"/>
              <a:gd name="connsiteY0" fmla="*/ 246580 h 2095928"/>
              <a:gd name="connsiteX1" fmla="*/ 0 w 1972639"/>
              <a:gd name="connsiteY1" fmla="*/ 256854 h 2095928"/>
              <a:gd name="connsiteX2" fmla="*/ 20549 w 1972639"/>
              <a:gd name="connsiteY2" fmla="*/ 523982 h 2095928"/>
              <a:gd name="connsiteX3" fmla="*/ 133564 w 1972639"/>
              <a:gd name="connsiteY3" fmla="*/ 698643 h 2095928"/>
              <a:gd name="connsiteX4" fmla="*/ 215758 w 1972639"/>
              <a:gd name="connsiteY4" fmla="*/ 832207 h 2095928"/>
              <a:gd name="connsiteX5" fmla="*/ 277403 w 1972639"/>
              <a:gd name="connsiteY5" fmla="*/ 924674 h 2095928"/>
              <a:gd name="connsiteX6" fmla="*/ 277403 w 1972639"/>
              <a:gd name="connsiteY6" fmla="*/ 924674 h 2095928"/>
              <a:gd name="connsiteX7" fmla="*/ 400693 w 1972639"/>
              <a:gd name="connsiteY7" fmla="*/ 1119883 h 2095928"/>
              <a:gd name="connsiteX8" fmla="*/ 493160 w 1972639"/>
              <a:gd name="connsiteY8" fmla="*/ 1335641 h 2095928"/>
              <a:gd name="connsiteX9" fmla="*/ 678095 w 1972639"/>
              <a:gd name="connsiteY9" fmla="*/ 1469205 h 2095928"/>
              <a:gd name="connsiteX10" fmla="*/ 739740 w 1972639"/>
              <a:gd name="connsiteY10" fmla="*/ 1664414 h 2095928"/>
              <a:gd name="connsiteX11" fmla="*/ 750014 w 1972639"/>
              <a:gd name="connsiteY11" fmla="*/ 1859623 h 2095928"/>
              <a:gd name="connsiteX12" fmla="*/ 832207 w 1972639"/>
              <a:gd name="connsiteY12" fmla="*/ 2044558 h 2095928"/>
              <a:gd name="connsiteX13" fmla="*/ 945223 w 1972639"/>
              <a:gd name="connsiteY13" fmla="*/ 2095928 h 2095928"/>
              <a:gd name="connsiteX14" fmla="*/ 1099335 w 1972639"/>
              <a:gd name="connsiteY14" fmla="*/ 2095928 h 2095928"/>
              <a:gd name="connsiteX15" fmla="*/ 1469205 w 1972639"/>
              <a:gd name="connsiteY15" fmla="*/ 1849349 h 2095928"/>
              <a:gd name="connsiteX16" fmla="*/ 1736333 w 1972639"/>
              <a:gd name="connsiteY16" fmla="*/ 1551398 h 2095928"/>
              <a:gd name="connsiteX17" fmla="*/ 1880171 w 1972639"/>
              <a:gd name="connsiteY17" fmla="*/ 1335641 h 2095928"/>
              <a:gd name="connsiteX18" fmla="*/ 1900720 w 1972639"/>
              <a:gd name="connsiteY18" fmla="*/ 1150706 h 2095928"/>
              <a:gd name="connsiteX19" fmla="*/ 1839075 w 1972639"/>
              <a:gd name="connsiteY19" fmla="*/ 1058238 h 2095928"/>
              <a:gd name="connsiteX20" fmla="*/ 1746607 w 1972639"/>
              <a:gd name="connsiteY20" fmla="*/ 904126 h 2095928"/>
              <a:gd name="connsiteX21" fmla="*/ 1746607 w 1972639"/>
              <a:gd name="connsiteY21" fmla="*/ 770562 h 2095928"/>
              <a:gd name="connsiteX22" fmla="*/ 1746607 w 1972639"/>
              <a:gd name="connsiteY22" fmla="*/ 719191 h 2095928"/>
              <a:gd name="connsiteX23" fmla="*/ 1746607 w 1972639"/>
              <a:gd name="connsiteY23" fmla="*/ 719191 h 2095928"/>
              <a:gd name="connsiteX24" fmla="*/ 1890445 w 1972639"/>
              <a:gd name="connsiteY24" fmla="*/ 554805 h 2095928"/>
              <a:gd name="connsiteX25" fmla="*/ 1952090 w 1972639"/>
              <a:gd name="connsiteY25" fmla="*/ 390418 h 2095928"/>
              <a:gd name="connsiteX26" fmla="*/ 1972639 w 1972639"/>
              <a:gd name="connsiteY26" fmla="*/ 184935 h 2095928"/>
              <a:gd name="connsiteX27" fmla="*/ 1962364 w 1972639"/>
              <a:gd name="connsiteY27" fmla="*/ 51371 h 2095928"/>
              <a:gd name="connsiteX28" fmla="*/ 1849349 w 1972639"/>
              <a:gd name="connsiteY28" fmla="*/ 0 h 2095928"/>
              <a:gd name="connsiteX29" fmla="*/ 1787704 w 1972639"/>
              <a:gd name="connsiteY29" fmla="*/ 0 h 2095928"/>
              <a:gd name="connsiteX30" fmla="*/ 1787704 w 1972639"/>
              <a:gd name="connsiteY30" fmla="*/ 0 h 2095928"/>
              <a:gd name="connsiteX31" fmla="*/ 1602769 w 1972639"/>
              <a:gd name="connsiteY31" fmla="*/ 10274 h 2095928"/>
              <a:gd name="connsiteX32" fmla="*/ 1047964 w 1972639"/>
              <a:gd name="connsiteY32" fmla="*/ 0 h 2095928"/>
              <a:gd name="connsiteX33" fmla="*/ 832207 w 1972639"/>
              <a:gd name="connsiteY33" fmla="*/ 20549 h 2095928"/>
              <a:gd name="connsiteX34" fmla="*/ 595902 w 1972639"/>
              <a:gd name="connsiteY34" fmla="*/ 82193 h 2095928"/>
              <a:gd name="connsiteX35" fmla="*/ 256854 w 1972639"/>
              <a:gd name="connsiteY35" fmla="*/ 215758 h 2095928"/>
              <a:gd name="connsiteX36" fmla="*/ 113016 w 1972639"/>
              <a:gd name="connsiteY36" fmla="*/ 246580 h 2095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972639" h="2095928">
                <a:moveTo>
                  <a:pt x="113016" y="246580"/>
                </a:moveTo>
                <a:lnTo>
                  <a:pt x="0" y="256854"/>
                </a:lnTo>
                <a:lnTo>
                  <a:pt x="20549" y="523982"/>
                </a:lnTo>
                <a:lnTo>
                  <a:pt x="133564" y="698643"/>
                </a:lnTo>
                <a:lnTo>
                  <a:pt x="215758" y="832207"/>
                </a:lnTo>
                <a:lnTo>
                  <a:pt x="277403" y="924674"/>
                </a:lnTo>
                <a:lnTo>
                  <a:pt x="277403" y="924674"/>
                </a:lnTo>
                <a:lnTo>
                  <a:pt x="400693" y="1119883"/>
                </a:lnTo>
                <a:lnTo>
                  <a:pt x="493160" y="1335641"/>
                </a:lnTo>
                <a:lnTo>
                  <a:pt x="678095" y="1469205"/>
                </a:lnTo>
                <a:lnTo>
                  <a:pt x="739740" y="1664414"/>
                </a:lnTo>
                <a:lnTo>
                  <a:pt x="750014" y="1859623"/>
                </a:lnTo>
                <a:lnTo>
                  <a:pt x="832207" y="2044558"/>
                </a:lnTo>
                <a:lnTo>
                  <a:pt x="945223" y="2095928"/>
                </a:lnTo>
                <a:lnTo>
                  <a:pt x="1099335" y="2095928"/>
                </a:lnTo>
                <a:lnTo>
                  <a:pt x="1469205" y="1849349"/>
                </a:lnTo>
                <a:lnTo>
                  <a:pt x="1736333" y="1551398"/>
                </a:lnTo>
                <a:lnTo>
                  <a:pt x="1880171" y="1335641"/>
                </a:lnTo>
                <a:lnTo>
                  <a:pt x="1900720" y="1150706"/>
                </a:lnTo>
                <a:lnTo>
                  <a:pt x="1839075" y="1058238"/>
                </a:lnTo>
                <a:lnTo>
                  <a:pt x="1746607" y="904126"/>
                </a:lnTo>
                <a:lnTo>
                  <a:pt x="1746607" y="770562"/>
                </a:lnTo>
                <a:lnTo>
                  <a:pt x="1746607" y="719191"/>
                </a:lnTo>
                <a:lnTo>
                  <a:pt x="1746607" y="719191"/>
                </a:lnTo>
                <a:lnTo>
                  <a:pt x="1890445" y="554805"/>
                </a:lnTo>
                <a:lnTo>
                  <a:pt x="1952090" y="390418"/>
                </a:lnTo>
                <a:lnTo>
                  <a:pt x="1972639" y="184935"/>
                </a:lnTo>
                <a:lnTo>
                  <a:pt x="1962364" y="51371"/>
                </a:lnTo>
                <a:lnTo>
                  <a:pt x="1849349" y="0"/>
                </a:lnTo>
                <a:lnTo>
                  <a:pt x="1787704" y="0"/>
                </a:lnTo>
                <a:lnTo>
                  <a:pt x="1787704" y="0"/>
                </a:lnTo>
                <a:lnTo>
                  <a:pt x="1602769" y="10274"/>
                </a:lnTo>
                <a:lnTo>
                  <a:pt x="1047964" y="0"/>
                </a:lnTo>
                <a:lnTo>
                  <a:pt x="832207" y="20549"/>
                </a:lnTo>
                <a:lnTo>
                  <a:pt x="595902" y="82193"/>
                </a:lnTo>
                <a:lnTo>
                  <a:pt x="256854" y="215758"/>
                </a:lnTo>
                <a:lnTo>
                  <a:pt x="113016" y="246580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9D4CE2-7442-2639-D43B-8912B79D2E90}"/>
              </a:ext>
            </a:extLst>
          </p:cNvPr>
          <p:cNvSpPr txBox="1"/>
          <p:nvPr/>
        </p:nvSpPr>
        <p:spPr>
          <a:xfrm>
            <a:off x="3332301" y="2301411"/>
            <a:ext cx="5239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AFDE06-323D-3078-3E1F-7E1906CA6A1C}"/>
              </a:ext>
            </a:extLst>
          </p:cNvPr>
          <p:cNvSpPr txBox="1"/>
          <p:nvPr/>
        </p:nvSpPr>
        <p:spPr>
          <a:xfrm>
            <a:off x="8655977" y="2579401"/>
            <a:ext cx="5239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46631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1311A-4191-16E8-753B-26E931D8A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97C636F7-68DC-D02C-CEE7-9B4197856C4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935"/>
            <a:ext cx="12249472" cy="6928121"/>
          </a:xfrm>
          <a:prstGeom prst="rect">
            <a:avLst/>
          </a:prstGeom>
        </p:spPr>
      </p:pic>
      <p:pic>
        <p:nvPicPr>
          <p:cNvPr id="3" name="Picture 2" descr="A person with a mustache wearing a baseball cap&#10;&#10;AI-generated content may be incorrect.">
            <a:extLst>
              <a:ext uri="{FF2B5EF4-FFF2-40B4-BE49-F238E27FC236}">
                <a16:creationId xmlns:a16="http://schemas.microsoft.com/office/drawing/2014/main" id="{A915D896-16C3-985D-2206-B6076D3667D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6815" y="969672"/>
            <a:ext cx="4964233" cy="5134914"/>
          </a:xfrm>
          <a:prstGeom prst="rect">
            <a:avLst/>
          </a:prstGeom>
        </p:spPr>
      </p:pic>
      <p:pic>
        <p:nvPicPr>
          <p:cNvPr id="9" name="Picture 8" descr="A person in a baseball uniform&#10;&#10;AI-generated content may be incorrect.">
            <a:extLst>
              <a:ext uri="{FF2B5EF4-FFF2-40B4-BE49-F238E27FC236}">
                <a16:creationId xmlns:a16="http://schemas.microsoft.com/office/drawing/2014/main" id="{09BB0028-6721-5205-D27B-61121C8E2D9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90954" y="986387"/>
            <a:ext cx="4964233" cy="5101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65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98A98-5085-C480-994A-F0BED3E63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B38822D8-0762-8FAE-8CA7-9511F88FB9E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935"/>
            <a:ext cx="12249472" cy="69281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A6F7945-F6E9-EEF6-1CF9-833EAE1392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-4388" y="899246"/>
            <a:ext cx="6413677" cy="5143500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46479A87-F9EB-B06A-FB8A-3CBC61C1C51A}"/>
              </a:ext>
            </a:extLst>
          </p:cNvPr>
          <p:cNvSpPr/>
          <p:nvPr/>
        </p:nvSpPr>
        <p:spPr>
          <a:xfrm>
            <a:off x="3018748" y="1790701"/>
            <a:ext cx="368300" cy="577850"/>
          </a:xfrm>
          <a:custGeom>
            <a:avLst/>
            <a:gdLst>
              <a:gd name="connsiteX0" fmla="*/ 38100 w 368300"/>
              <a:gd name="connsiteY0" fmla="*/ 0 h 577850"/>
              <a:gd name="connsiteX1" fmla="*/ 12700 w 368300"/>
              <a:gd name="connsiteY1" fmla="*/ 120650 h 577850"/>
              <a:gd name="connsiteX2" fmla="*/ 0 w 368300"/>
              <a:gd name="connsiteY2" fmla="*/ 203200 h 577850"/>
              <a:gd name="connsiteX3" fmla="*/ 0 w 368300"/>
              <a:gd name="connsiteY3" fmla="*/ 317500 h 577850"/>
              <a:gd name="connsiteX4" fmla="*/ 25400 w 368300"/>
              <a:gd name="connsiteY4" fmla="*/ 431800 h 577850"/>
              <a:gd name="connsiteX5" fmla="*/ 63500 w 368300"/>
              <a:gd name="connsiteY5" fmla="*/ 476250 h 577850"/>
              <a:gd name="connsiteX6" fmla="*/ 95250 w 368300"/>
              <a:gd name="connsiteY6" fmla="*/ 552450 h 577850"/>
              <a:gd name="connsiteX7" fmla="*/ 241300 w 368300"/>
              <a:gd name="connsiteY7" fmla="*/ 577850 h 577850"/>
              <a:gd name="connsiteX8" fmla="*/ 304800 w 368300"/>
              <a:gd name="connsiteY8" fmla="*/ 425450 h 577850"/>
              <a:gd name="connsiteX9" fmla="*/ 349250 w 368300"/>
              <a:gd name="connsiteY9" fmla="*/ 317500 h 577850"/>
              <a:gd name="connsiteX10" fmla="*/ 368300 w 368300"/>
              <a:gd name="connsiteY10" fmla="*/ 266700 h 577850"/>
              <a:gd name="connsiteX11" fmla="*/ 368300 w 368300"/>
              <a:gd name="connsiteY11" fmla="*/ 196850 h 577850"/>
              <a:gd name="connsiteX12" fmla="*/ 330200 w 368300"/>
              <a:gd name="connsiteY12" fmla="*/ 107950 h 577850"/>
              <a:gd name="connsiteX13" fmla="*/ 247650 w 368300"/>
              <a:gd name="connsiteY13" fmla="*/ 57150 h 577850"/>
              <a:gd name="connsiteX14" fmla="*/ 171450 w 368300"/>
              <a:gd name="connsiteY14" fmla="*/ 25400 h 577850"/>
              <a:gd name="connsiteX15" fmla="*/ 107950 w 368300"/>
              <a:gd name="connsiteY15" fmla="*/ 0 h 577850"/>
              <a:gd name="connsiteX16" fmla="*/ 38100 w 368300"/>
              <a:gd name="connsiteY16" fmla="*/ 0 h 577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8300" h="577850">
                <a:moveTo>
                  <a:pt x="38100" y="0"/>
                </a:moveTo>
                <a:lnTo>
                  <a:pt x="12700" y="120650"/>
                </a:lnTo>
                <a:lnTo>
                  <a:pt x="0" y="203200"/>
                </a:lnTo>
                <a:lnTo>
                  <a:pt x="0" y="317500"/>
                </a:lnTo>
                <a:lnTo>
                  <a:pt x="25400" y="431800"/>
                </a:lnTo>
                <a:lnTo>
                  <a:pt x="63500" y="476250"/>
                </a:lnTo>
                <a:lnTo>
                  <a:pt x="95250" y="552450"/>
                </a:lnTo>
                <a:lnTo>
                  <a:pt x="241300" y="577850"/>
                </a:lnTo>
                <a:lnTo>
                  <a:pt x="304800" y="425450"/>
                </a:lnTo>
                <a:lnTo>
                  <a:pt x="349250" y="317500"/>
                </a:lnTo>
                <a:lnTo>
                  <a:pt x="368300" y="266700"/>
                </a:lnTo>
                <a:lnTo>
                  <a:pt x="368300" y="196850"/>
                </a:lnTo>
                <a:lnTo>
                  <a:pt x="330200" y="107950"/>
                </a:lnTo>
                <a:lnTo>
                  <a:pt x="247650" y="57150"/>
                </a:lnTo>
                <a:lnTo>
                  <a:pt x="171450" y="25400"/>
                </a:lnTo>
                <a:lnTo>
                  <a:pt x="107950" y="0"/>
                </a:lnTo>
                <a:lnTo>
                  <a:pt x="38100" y="0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DB01E9-461B-D608-8696-F32CCB757343}"/>
              </a:ext>
            </a:extLst>
          </p:cNvPr>
          <p:cNvSpPr txBox="1"/>
          <p:nvPr/>
        </p:nvSpPr>
        <p:spPr>
          <a:xfrm>
            <a:off x="3018748" y="1783776"/>
            <a:ext cx="523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7FA702-F645-E4C5-D0D8-62B0E303116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5905606" y="1022142"/>
            <a:ext cx="6413677" cy="4897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6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813F4-4E0D-0F52-01E1-7DFD5BE77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CCB45D-0C94-DCA7-F654-9A14673C42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128AEFD-7838-32C0-0CF5-8CDE179760C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4674" y="2067674"/>
            <a:ext cx="2722652" cy="272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14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57ACF-60F1-5C76-5B0A-452C10A16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FA541C9-BBEC-A1C5-216C-3F8412445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4719CE-4813-CC9D-2800-0B5118B0C26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8224" y="1253447"/>
            <a:ext cx="3955551" cy="395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7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A386A-FD99-C855-EF00-1BC7AD277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olf course with sand bunkers&#10;&#10;AI-generated content may be incorrect.">
            <a:extLst>
              <a:ext uri="{FF2B5EF4-FFF2-40B4-BE49-F238E27FC236}">
                <a16:creationId xmlns:a16="http://schemas.microsoft.com/office/drawing/2014/main" id="{33119459-DD27-8E0A-AA80-3A8EDD6B4F7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01087"/>
            <a:ext cx="12192000" cy="74127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7A3509-9DB3-C59F-0B36-A5864CC32BD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5266" y="1544547"/>
            <a:ext cx="3521467" cy="352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543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4E0CC-0477-9B3E-DA90-0F5C35312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678DB476-15F1-792C-BF02-6E8D8CA3DDE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935"/>
            <a:ext cx="12249472" cy="692812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361296-4D7C-9236-707C-65BE22AF8003}"/>
              </a:ext>
            </a:extLst>
          </p:cNvPr>
          <p:cNvSpPr txBox="1"/>
          <p:nvPr/>
        </p:nvSpPr>
        <p:spPr>
          <a:xfrm>
            <a:off x="0" y="5341082"/>
            <a:ext cx="122494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venir" panose="02000503020000020003" pitchFamily="2" charset="0"/>
                <a:cs typeface="Al Nile" pitchFamily="2" charset="-78"/>
              </a:rPr>
              <a:t>Partnerships With A Purpose</a:t>
            </a:r>
          </a:p>
        </p:txBody>
      </p:sp>
      <p:pic>
        <p:nvPicPr>
          <p:cNvPr id="2" name="Picture 1" descr="A yellow and blue logo&#10;&#10;AI-generated content may be incorrect.">
            <a:extLst>
              <a:ext uri="{FF2B5EF4-FFF2-40B4-BE49-F238E27FC236}">
                <a16:creationId xmlns:a16="http://schemas.microsoft.com/office/drawing/2014/main" id="{35AE0A4A-35C2-0016-3F31-1F2F7C9790A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1037" y="582366"/>
            <a:ext cx="1396233" cy="1417834"/>
          </a:xfrm>
          <a:prstGeom prst="rect">
            <a:avLst/>
          </a:prstGeom>
        </p:spPr>
      </p:pic>
      <p:pic>
        <p:nvPicPr>
          <p:cNvPr id="4" name="Picture 3" descr="A logo of a sports team&#10;&#10;AI-generated content may be incorrect.">
            <a:extLst>
              <a:ext uri="{FF2B5EF4-FFF2-40B4-BE49-F238E27FC236}">
                <a16:creationId xmlns:a16="http://schemas.microsoft.com/office/drawing/2014/main" id="{DD252E43-9BD9-909A-141B-D35C9D7FF4F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31261" y="3113069"/>
            <a:ext cx="1184657" cy="1417834"/>
          </a:xfrm>
          <a:prstGeom prst="rect">
            <a:avLst/>
          </a:prstGeom>
        </p:spPr>
      </p:pic>
      <p:pic>
        <p:nvPicPr>
          <p:cNvPr id="6" name="Picture 5" descr="A blue and black logo&#10;&#10;AI-generated content may be incorrect.">
            <a:extLst>
              <a:ext uri="{FF2B5EF4-FFF2-40B4-BE49-F238E27FC236}">
                <a16:creationId xmlns:a16="http://schemas.microsoft.com/office/drawing/2014/main" id="{CB8CDA3F-2DED-596B-7F43-041834ACC90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9317" y="3267182"/>
            <a:ext cx="2091164" cy="9100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EE0454-20AB-89F5-CA50-2354AD3E8EF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9814" y="3096443"/>
            <a:ext cx="1700041" cy="14178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C56B669-5DF0-9057-001F-91400AA2B8E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5890" y="3254209"/>
            <a:ext cx="1458079" cy="126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246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4A03E-E99F-61E0-E10B-D1461108A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9D79A3-9CAD-85E6-FC05-B7DE2C2F4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3551"/>
            <a:ext cx="12241013" cy="5100422"/>
          </a:xfrm>
          <a:prstGeom prst="rect">
            <a:avLst/>
          </a:prstGeom>
        </p:spPr>
      </p:pic>
      <p:pic>
        <p:nvPicPr>
          <p:cNvPr id="5" name="Picture 4" descr="A sign on a wall&#10;&#10;AI-generated content may be incorrect.">
            <a:extLst>
              <a:ext uri="{FF2B5EF4-FFF2-40B4-BE49-F238E27FC236}">
                <a16:creationId xmlns:a16="http://schemas.microsoft.com/office/drawing/2014/main" id="{C2C50003-3FD6-A599-ACA5-FE37273FAB6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7772400" cy="2543551"/>
          </a:xfrm>
          <a:prstGeom prst="rect">
            <a:avLst/>
          </a:prstGeom>
        </p:spPr>
      </p:pic>
      <p:pic>
        <p:nvPicPr>
          <p:cNvPr id="7" name="Picture 6" descr="A group of people in a room&#10;&#10;AI-generated content may be incorrect.">
            <a:extLst>
              <a:ext uri="{FF2B5EF4-FFF2-40B4-BE49-F238E27FC236}">
                <a16:creationId xmlns:a16="http://schemas.microsoft.com/office/drawing/2014/main" id="{68043317-5EC1-B156-6221-FCF7946744D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772399" y="1"/>
            <a:ext cx="4727825" cy="25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7452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A71E4-6B90-6D62-1145-065BAE691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device&#10;&#10;AI-generated content may be incorrect.">
            <a:extLst>
              <a:ext uri="{FF2B5EF4-FFF2-40B4-BE49-F238E27FC236}">
                <a16:creationId xmlns:a16="http://schemas.microsoft.com/office/drawing/2014/main" id="{DF6F8599-54F3-33B7-FB47-859C4BD9D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6" name="Picture 5" descr="A group of cell phones&#10;&#10;AI-generated content may be incorrect.">
            <a:extLst>
              <a:ext uri="{FF2B5EF4-FFF2-40B4-BE49-F238E27FC236}">
                <a16:creationId xmlns:a16="http://schemas.microsoft.com/office/drawing/2014/main" id="{99F06612-D5F1-BC3B-3850-D14B538D10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58138" y="0"/>
            <a:ext cx="5333862" cy="3042138"/>
          </a:xfrm>
          <a:prstGeom prst="rect">
            <a:avLst/>
          </a:prstGeom>
        </p:spPr>
      </p:pic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B7CDF0A-2FBA-D5A8-424C-535E6316FA7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58000" y="2994917"/>
            <a:ext cx="5334000" cy="386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434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football game&#10;&#10;AI-generated content may be incorrect.">
            <a:extLst>
              <a:ext uri="{FF2B5EF4-FFF2-40B4-BE49-F238E27FC236}">
                <a16:creationId xmlns:a16="http://schemas.microsoft.com/office/drawing/2014/main" id="{9F68ECA6-27A4-6E63-67A8-12517095B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6804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2722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7D953-A6CB-EFDB-69DA-334CB68AE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ootball field with a cloudy sky&#10;&#10;AI-generated content may be incorrect.">
            <a:extLst>
              <a:ext uri="{FF2B5EF4-FFF2-40B4-BE49-F238E27FC236}">
                <a16:creationId xmlns:a16="http://schemas.microsoft.com/office/drawing/2014/main" id="{A8E58082-E4C5-C113-018E-0EF7F63B4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566" y="0"/>
            <a:ext cx="122351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7280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A743C-76B5-6E95-16E8-39F095FCD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4A82309-CCEB-8012-3FFD-5C3B48A9E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2953"/>
            <a:ext cx="12215117" cy="684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3210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F06B3-1D9B-04A3-5BE7-0503F7D67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sports field&#10;&#10;AI-generated content may be incorrect.">
            <a:extLst>
              <a:ext uri="{FF2B5EF4-FFF2-40B4-BE49-F238E27FC236}">
                <a16:creationId xmlns:a16="http://schemas.microsoft.com/office/drawing/2014/main" id="{980BDA64-34F3-3C11-632C-AB40A93F81C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2993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4848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72F09-26D8-9419-B8E4-1A3D5794E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rking lot with a sign and the sun&#10;&#10;AI-generated content may be incorrect.">
            <a:extLst>
              <a:ext uri="{FF2B5EF4-FFF2-40B4-BE49-F238E27FC236}">
                <a16:creationId xmlns:a16="http://schemas.microsoft.com/office/drawing/2014/main" id="{6267987E-60D9-B292-5B64-78CB9F33D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46361"/>
            <a:ext cx="12286445" cy="690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7973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5C5CC-DE44-658A-9906-FA32F7DFD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diagram&#10;&#10;AI-generated content may be incorrect.">
            <a:extLst>
              <a:ext uri="{FF2B5EF4-FFF2-40B4-BE49-F238E27FC236}">
                <a16:creationId xmlns:a16="http://schemas.microsoft.com/office/drawing/2014/main" id="{A9EA71D9-2C76-8FE0-CD71-F4F5F1F898C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27508"/>
            <a:ext cx="12192000" cy="690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7678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FEAF7-627C-2262-FFA0-21424693D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football&#10;&#10;AI-generated content may be incorrect.">
            <a:extLst>
              <a:ext uri="{FF2B5EF4-FFF2-40B4-BE49-F238E27FC236}">
                <a16:creationId xmlns:a16="http://schemas.microsoft.com/office/drawing/2014/main" id="{C40C7A5C-5262-72F0-2E64-118BB8AFE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721" y="0"/>
            <a:ext cx="122254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6179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23017-EE26-19E0-F5BE-6E6EB1532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football&#10;&#10;AI-generated content may be incorrect.">
            <a:extLst>
              <a:ext uri="{FF2B5EF4-FFF2-40B4-BE49-F238E27FC236}">
                <a16:creationId xmlns:a16="http://schemas.microsoft.com/office/drawing/2014/main" id="{F62784B8-5369-2798-C7B6-D8A233B1C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1516" y="-54570"/>
            <a:ext cx="12275398" cy="691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1011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E0C90-1C71-CCF3-0914-E08FAE97E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football&#10;&#10;AI-generated content may be incorrect.">
            <a:extLst>
              <a:ext uri="{FF2B5EF4-FFF2-40B4-BE49-F238E27FC236}">
                <a16:creationId xmlns:a16="http://schemas.microsoft.com/office/drawing/2014/main" id="{D1CF103C-B74F-283F-F07B-755BDADDB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500"/>
            <a:ext cx="12192000" cy="689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7241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E5022-8B47-36A0-ADB8-117323BFB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football&#10;&#10;AI-generated content may be incorrect.">
            <a:extLst>
              <a:ext uri="{FF2B5EF4-FFF2-40B4-BE49-F238E27FC236}">
                <a16:creationId xmlns:a16="http://schemas.microsoft.com/office/drawing/2014/main" id="{C8E6082E-B749-C6D2-2CD9-9177F0493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8"/>
            <a:ext cx="12195184" cy="6856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2364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D5362-767E-71C6-C1EA-18B4D9D53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esk with papers and a microphone in front of a window&#10;&#10;AI-generated content may be incorrect.">
            <a:extLst>
              <a:ext uri="{FF2B5EF4-FFF2-40B4-BE49-F238E27FC236}">
                <a16:creationId xmlns:a16="http://schemas.microsoft.com/office/drawing/2014/main" id="{3D090638-7F3A-0996-FC55-82A28942B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394" y="-53439"/>
            <a:ext cx="12282151" cy="691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2346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1EFCF-3CEC-CD77-D0DE-7949A8206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A3EEB539-EE85-E9F1-A511-6017FEDE714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935"/>
            <a:ext cx="12249472" cy="6928121"/>
          </a:xfrm>
          <a:prstGeom prst="rect">
            <a:avLst/>
          </a:prstGeom>
        </p:spPr>
      </p:pic>
      <p:pic>
        <p:nvPicPr>
          <p:cNvPr id="4" name="Picture 3" descr="A close-up of a graph&#10;&#10;AI-generated content may be incorrect.">
            <a:extLst>
              <a:ext uri="{FF2B5EF4-FFF2-40B4-BE49-F238E27FC236}">
                <a16:creationId xmlns:a16="http://schemas.microsoft.com/office/drawing/2014/main" id="{30E39B58-F9A9-A26D-14DB-942A1A9847C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77354" y="1401027"/>
            <a:ext cx="4807615" cy="52602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776F66-F459-43AA-F1A9-F753017E74F0}"/>
              </a:ext>
            </a:extLst>
          </p:cNvPr>
          <p:cNvSpPr txBox="1"/>
          <p:nvPr/>
        </p:nvSpPr>
        <p:spPr>
          <a:xfrm>
            <a:off x="927279" y="1000917"/>
            <a:ext cx="4657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venir Light" panose="020B0402020203020204" pitchFamily="34" charset="77"/>
                <a:cs typeface="Al Nile" pitchFamily="2" charset="-78"/>
              </a:rPr>
              <a:t>San Diego County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07A384-18B6-0144-D8A7-CAA861CDFEDF}"/>
              </a:ext>
            </a:extLst>
          </p:cNvPr>
          <p:cNvSpPr txBox="1"/>
          <p:nvPr/>
        </p:nvSpPr>
        <p:spPr>
          <a:xfrm>
            <a:off x="3720928" y="196677"/>
            <a:ext cx="4807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venir Light" panose="020B0402020203020204" pitchFamily="34" charset="77"/>
                <a:cs typeface="Al Nile" pitchFamily="2" charset="-78"/>
              </a:rPr>
              <a:t># of Days in WBGT Zone</a:t>
            </a:r>
          </a:p>
        </p:txBody>
      </p:sp>
      <p:pic>
        <p:nvPicPr>
          <p:cNvPr id="9" name="Picture 8" descr="A graph of different colors&#10;&#10;AI-generated content may be incorrect.">
            <a:extLst>
              <a:ext uri="{FF2B5EF4-FFF2-40B4-BE49-F238E27FC236}">
                <a16:creationId xmlns:a16="http://schemas.microsoft.com/office/drawing/2014/main" id="{8B62A4FE-0473-C9DB-AF96-B1A724C57DF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33454" y="1401027"/>
            <a:ext cx="4807615" cy="52689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967E7CE-CD61-6BB1-B085-567665DA29CE}"/>
              </a:ext>
            </a:extLst>
          </p:cNvPr>
          <p:cNvSpPr txBox="1"/>
          <p:nvPr/>
        </p:nvSpPr>
        <p:spPr>
          <a:xfrm>
            <a:off x="6980350" y="1000917"/>
            <a:ext cx="4657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venir Light" panose="020B0402020203020204" pitchFamily="34" charset="77"/>
                <a:cs typeface="Al Nile" pitchFamily="2" charset="-78"/>
              </a:rPr>
              <a:t>Imperial County</a:t>
            </a:r>
          </a:p>
        </p:txBody>
      </p:sp>
    </p:spTree>
    <p:extLst>
      <p:ext uri="{BB962C8B-B14F-4D97-AF65-F5344CB8AC3E}">
        <p14:creationId xmlns:p14="http://schemas.microsoft.com/office/powerpoint/2010/main" val="33634277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0F18F-278E-3146-779A-2BB6D8A4F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flag on a pole&#10;&#10;AI-generated content may be incorrect.">
            <a:extLst>
              <a:ext uri="{FF2B5EF4-FFF2-40B4-BE49-F238E27FC236}">
                <a16:creationId xmlns:a16="http://schemas.microsoft.com/office/drawing/2014/main" id="{6EF919DB-30AB-9E79-8323-44BD66643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" y="0"/>
            <a:ext cx="12189448" cy="6859436"/>
          </a:xfrm>
          <a:prstGeom prst="rect">
            <a:avLst/>
          </a:prstGeom>
        </p:spPr>
      </p:pic>
      <p:sp>
        <p:nvSpPr>
          <p:cNvPr id="7" name="Triangle 6">
            <a:extLst>
              <a:ext uri="{FF2B5EF4-FFF2-40B4-BE49-F238E27FC236}">
                <a16:creationId xmlns:a16="http://schemas.microsoft.com/office/drawing/2014/main" id="{4A2306B0-D19E-2A89-2E7E-F99B77989E8F}"/>
              </a:ext>
            </a:extLst>
          </p:cNvPr>
          <p:cNvSpPr/>
          <p:nvPr/>
        </p:nvSpPr>
        <p:spPr>
          <a:xfrm rot="5400000">
            <a:off x="5567902" y="2735494"/>
            <a:ext cx="1608933" cy="1387011"/>
          </a:xfrm>
          <a:prstGeom prst="triangle">
            <a:avLst/>
          </a:prstGeom>
          <a:solidFill>
            <a:schemeClr val="bg1">
              <a:alpha val="78823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818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2B4D6-DEB0-242D-12BE-7C6A28997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erry Weather Customer Stories - Garden Grove Unified School District, CA.mp4">
            <a:hlinkClick r:id="" action="ppaction://media"/>
            <a:extLst>
              <a:ext uri="{FF2B5EF4-FFF2-40B4-BE49-F238E27FC236}">
                <a16:creationId xmlns:a16="http://schemas.microsoft.com/office/drawing/2014/main" id="{E278901B-4F77-6F6A-943B-B52AB41587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25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2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34822-B2D0-6B3E-2723-E56B83E55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0B700CA-7099-2C6C-0432-3AA762297C2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9688" y="0"/>
            <a:ext cx="123192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9569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3F213-067D-BC67-98EB-29EC5A095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1ADFB6CC-F7C6-105C-790C-92C1F83D359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935"/>
            <a:ext cx="12249472" cy="692812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891D6F0-8502-6DD3-1CD1-386E10C12396}"/>
              </a:ext>
            </a:extLst>
          </p:cNvPr>
          <p:cNvSpPr txBox="1"/>
          <p:nvPr/>
        </p:nvSpPr>
        <p:spPr>
          <a:xfrm>
            <a:off x="626771" y="4984434"/>
            <a:ext cx="50356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Avenir Light" panose="020B0402020203020204" pitchFamily="34" charset="77"/>
                <a:cs typeface="Al Nile" pitchFamily="2" charset="-78"/>
              </a:rPr>
              <a:t>Jeff Wood</a:t>
            </a:r>
          </a:p>
          <a:p>
            <a:pPr algn="ctr"/>
            <a:r>
              <a:rPr lang="en-US" sz="2800" dirty="0">
                <a:latin typeface="Avenir Light" panose="020B0402020203020204" pitchFamily="34" charset="77"/>
                <a:cs typeface="Al Nile" pitchFamily="2" charset="-78"/>
              </a:rPr>
              <a:t>Director of Partnerships</a:t>
            </a:r>
          </a:p>
          <a:p>
            <a:pPr algn="ctr"/>
            <a:r>
              <a:rPr lang="en-US" sz="2800" dirty="0" err="1">
                <a:latin typeface="Avenir Light" panose="020B0402020203020204" pitchFamily="34" charset="77"/>
                <a:cs typeface="Al Nile" pitchFamily="2" charset="-78"/>
              </a:rPr>
              <a:t>jeff@perryweather.com</a:t>
            </a:r>
            <a:endParaRPr lang="en-US" sz="2800" dirty="0">
              <a:latin typeface="Avenir Light" panose="020B0402020203020204" pitchFamily="34" charset="77"/>
              <a:cs typeface="Al Nile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4D2F03-AE2F-8B41-6398-64659FE626C8}"/>
              </a:ext>
            </a:extLst>
          </p:cNvPr>
          <p:cNvSpPr txBox="1"/>
          <p:nvPr/>
        </p:nvSpPr>
        <p:spPr>
          <a:xfrm>
            <a:off x="6529590" y="4984434"/>
            <a:ext cx="50356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Avenir Light" panose="020B0402020203020204" pitchFamily="34" charset="77"/>
                <a:cs typeface="Al Nile" pitchFamily="2" charset="-78"/>
              </a:rPr>
              <a:t>Marshall Knowles</a:t>
            </a:r>
          </a:p>
          <a:p>
            <a:pPr algn="ctr"/>
            <a:r>
              <a:rPr lang="en-US" sz="2800" dirty="0">
                <a:latin typeface="Avenir Light" panose="020B0402020203020204" pitchFamily="34" charset="77"/>
                <a:cs typeface="Al Nile" pitchFamily="2" charset="-78"/>
              </a:rPr>
              <a:t>CA – Account Executive</a:t>
            </a:r>
          </a:p>
          <a:p>
            <a:pPr algn="ctr"/>
            <a:r>
              <a:rPr lang="en-US" sz="2800" dirty="0" err="1">
                <a:latin typeface="Avenir Light" panose="020B0402020203020204" pitchFamily="34" charset="77"/>
                <a:cs typeface="Al Nile" pitchFamily="2" charset="-78"/>
              </a:rPr>
              <a:t>marshall@perryweather.com</a:t>
            </a:r>
            <a:endParaRPr lang="en-US" sz="2800" dirty="0">
              <a:latin typeface="Avenir Light" panose="020B0402020203020204" pitchFamily="34" charset="77"/>
              <a:cs typeface="Al Nile" pitchFamily="2" charset="-78"/>
            </a:endParaRPr>
          </a:p>
        </p:txBody>
      </p:sp>
      <p:pic>
        <p:nvPicPr>
          <p:cNvPr id="5" name="Picture 4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B4273833-1738-6BEF-A2BF-4B12BB7435A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5439" y="303906"/>
            <a:ext cx="4172755" cy="4172755"/>
          </a:xfrm>
          <a:prstGeom prst="rect">
            <a:avLst/>
          </a:prstGeom>
        </p:spPr>
      </p:pic>
      <p:pic>
        <p:nvPicPr>
          <p:cNvPr id="6" name="Picture 5" descr="A black background with a black border with a yellow and blue logo&#10;&#10;AI-generated content may be incorrect.">
            <a:extLst>
              <a:ext uri="{FF2B5EF4-FFF2-40B4-BE49-F238E27FC236}">
                <a16:creationId xmlns:a16="http://schemas.microsoft.com/office/drawing/2014/main" id="{80420368-ED8A-4F61-E784-689920FC6CA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9342" y="512059"/>
            <a:ext cx="4726658" cy="19836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0118D9-DD6B-FD98-E1C2-1853EFA5CD15}"/>
              </a:ext>
            </a:extLst>
          </p:cNvPr>
          <p:cNvSpPr txBox="1"/>
          <p:nvPr/>
        </p:nvSpPr>
        <p:spPr>
          <a:xfrm>
            <a:off x="1648866" y="2563298"/>
            <a:ext cx="47266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Avenir Light" panose="020B0402020203020204" pitchFamily="34" charset="77"/>
                <a:cs typeface="Al Nile" pitchFamily="2" charset="-78"/>
              </a:rPr>
              <a:t>Scan QR for</a:t>
            </a:r>
          </a:p>
          <a:p>
            <a:r>
              <a:rPr lang="en-US" sz="4000" b="1" dirty="0">
                <a:latin typeface="Avenir Light" panose="020B0402020203020204" pitchFamily="34" charset="77"/>
                <a:cs typeface="Al Nile" pitchFamily="2" charset="-78"/>
              </a:rPr>
              <a:t>FREE 2-Week Trial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C48676F7-FA08-7479-8EFE-60AEC67AC0C4}"/>
              </a:ext>
            </a:extLst>
          </p:cNvPr>
          <p:cNvSpPr/>
          <p:nvPr/>
        </p:nvSpPr>
        <p:spPr>
          <a:xfrm>
            <a:off x="4780714" y="2645870"/>
            <a:ext cx="1206798" cy="515155"/>
          </a:xfrm>
          <a:prstGeom prst="rightArrow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0169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74</Words>
  <Application>Microsoft Macintosh PowerPoint</Application>
  <PresentationFormat>Widescreen</PresentationFormat>
  <Paragraphs>24</Paragraphs>
  <Slides>30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Aptos</vt:lpstr>
      <vt:lpstr>Aptos Display</vt:lpstr>
      <vt:lpstr>Arial</vt:lpstr>
      <vt:lpstr>Avenir</vt:lpstr>
      <vt:lpstr>Avenir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Jeff Wood</dc:creator>
  <cp:lastModifiedBy>Jeff Wood</cp:lastModifiedBy>
  <cp:revision>8</cp:revision>
  <dcterms:created xsi:type="dcterms:W3CDTF">2025-10-02T14:35:30Z</dcterms:created>
  <dcterms:modified xsi:type="dcterms:W3CDTF">2025-10-05T15:25:35Z</dcterms:modified>
</cp:coreProperties>
</file>